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5349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8771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2100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621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1101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064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52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541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5100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928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857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D3FBF-128B-459C-A3F7-FEA1964C1890}" type="datetimeFigureOut">
              <a:rPr lang="de-CH" smtClean="0"/>
              <a:t>03.01.2018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D8CDF-860C-4931-A591-C330F2E30F6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58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941168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de-CH" dirty="0" smtClean="0"/>
              <a:t>Basler Zeitung,</a:t>
            </a:r>
            <a:br>
              <a:rPr lang="de-CH" dirty="0" smtClean="0"/>
            </a:br>
            <a:r>
              <a:rPr lang="de-CH" dirty="0" smtClean="0"/>
              <a:t>19. Dezember 2017, S. 17</a:t>
            </a:r>
            <a:endParaRPr lang="de-CH" dirty="0"/>
          </a:p>
        </p:txBody>
      </p:sp>
      <p:pic>
        <p:nvPicPr>
          <p:cNvPr id="5" name="Bildplatzhalter 4" descr="BaZ E-Paper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-386"/>
          <a:stretch/>
        </p:blipFill>
        <p:spPr>
          <a:xfrm>
            <a:off x="985421" y="612775"/>
            <a:ext cx="7128769" cy="4114800"/>
          </a:xfrm>
        </p:spPr>
      </p:pic>
    </p:spTree>
    <p:extLst>
      <p:ext uri="{BB962C8B-B14F-4D97-AF65-F5344CB8AC3E}">
        <p14:creationId xmlns:p14="http://schemas.microsoft.com/office/powerpoint/2010/main" val="283305261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Basler Zeitung, 19. Dezember 2017, S. 17</vt:lpstr>
    </vt:vector>
  </TitlesOfParts>
  <Company>Kanton Basel-Stadt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Basler Zeitung, 19. Dezember 2017, S. 17</dc:title>
  <dc:creator>Tschäni, Michael</dc:creator>
  <cp:lastModifiedBy>Tschäni, Michael</cp:lastModifiedBy>
  <cp:revision>1</cp:revision>
  <dcterms:created xsi:type="dcterms:W3CDTF">2018-01-03T10:14:51Z</dcterms:created>
  <dcterms:modified xsi:type="dcterms:W3CDTF">2018-01-03T10:16:44Z</dcterms:modified>
</cp:coreProperties>
</file>